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"/>
  </p:notesMasterIdLst>
  <p:sldIdLst>
    <p:sldId id="256" r:id="rId2"/>
    <p:sldId id="257" r:id="rId3"/>
  </p:sldIdLst>
  <p:sldSz cx="7561263" cy="3600450"/>
  <p:notesSz cx="10234613" cy="7099300"/>
  <p:defaultTextStyle>
    <a:defPPr>
      <a:defRPr lang="fr-FR"/>
    </a:defPPr>
    <a:lvl1pPr marL="0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18897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37794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56691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275588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594485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13382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232279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551176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66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206" autoAdjust="0"/>
    <p:restoredTop sz="94695"/>
  </p:normalViewPr>
  <p:slideViewPr>
    <p:cSldViewPr>
      <p:cViewPr>
        <p:scale>
          <a:sx n="180" d="100"/>
          <a:sy n="180" d="100"/>
        </p:scale>
        <p:origin x="240" y="1992"/>
      </p:cViewPr>
      <p:guideLst>
        <p:guide orient="horz" pos="1134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8" d="100"/>
          <a:sy n="128" d="100"/>
        </p:scale>
        <p:origin x="10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E3FD6-BC80-9244-9AA4-9D05810984ED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01913" y="887413"/>
            <a:ext cx="503078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23938" y="3416300"/>
            <a:ext cx="8186737" cy="2795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18AF5-0BCD-4A42-8145-1A6D242E40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95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vit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rot="767717">
            <a:off x="5523298" y="-1873537"/>
            <a:ext cx="3283418" cy="6010772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988469" y="72033"/>
            <a:ext cx="1584325" cy="21590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 b="1" i="0" baseline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114685" marR="0" lvl="0" indent="-114685" algn="l" defTabSz="3058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988469" y="288057"/>
            <a:ext cx="1584325" cy="3597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Fonction de la personne (suite)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1405263" y="1296169"/>
            <a:ext cx="4750737" cy="2875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0" i="0" baseline="0"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Ont le plaisir de vous convier à (à remplir)</a:t>
            </a:r>
            <a:endParaRPr lang="fr-FR" dirty="0"/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407571" y="1583705"/>
            <a:ext cx="4746121" cy="2875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 baseline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Nom de l’événement organisé</a:t>
            </a:r>
            <a:endParaRPr lang="fr-FR" dirty="0"/>
          </a:p>
        </p:txBody>
      </p:sp>
      <p:sp>
        <p:nvSpPr>
          <p:cNvPr id="20" name="Espace réservé du texte 17"/>
          <p:cNvSpPr>
            <a:spLocks noGrp="1"/>
          </p:cNvSpPr>
          <p:nvPr>
            <p:ph type="body" sz="quarter" idx="15" hasCustomPrompt="1"/>
          </p:nvPr>
        </p:nvSpPr>
        <p:spPr>
          <a:xfrm>
            <a:off x="1836415" y="1891384"/>
            <a:ext cx="2014434" cy="2875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Jour 00 mois </a:t>
            </a: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21" name="Espace réservé du texte 17"/>
          <p:cNvSpPr>
            <a:spLocks noGrp="1"/>
          </p:cNvSpPr>
          <p:nvPr>
            <p:ph type="body" sz="quarter" idx="16" hasCustomPrompt="1"/>
          </p:nvPr>
        </p:nvSpPr>
        <p:spPr>
          <a:xfrm>
            <a:off x="3877905" y="1891384"/>
            <a:ext cx="1414894" cy="2875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Heure</a:t>
            </a:r>
            <a:endParaRPr lang="fr-FR" dirty="0"/>
          </a:p>
        </p:txBody>
      </p:sp>
      <p:sp>
        <p:nvSpPr>
          <p:cNvPr id="2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28900" y="2207337"/>
            <a:ext cx="2303463" cy="2213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 baseline="0"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Lieu ou bâtiment</a:t>
            </a:r>
            <a:endParaRPr lang="fr-FR" dirty="0"/>
          </a:p>
        </p:txBody>
      </p:sp>
      <p:sp>
        <p:nvSpPr>
          <p:cNvPr id="29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2628900" y="2379277"/>
            <a:ext cx="2303463" cy="4290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 i="0" baseline="0"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Adresse</a:t>
            </a:r>
            <a:br>
              <a:rPr lang="fr-FR" dirty="0" smtClean="0"/>
            </a:br>
            <a:r>
              <a:rPr lang="fr-FR" dirty="0" smtClean="0"/>
              <a:t>Code postal Ville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988469" y="648097"/>
            <a:ext cx="1584325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114685" marR="0" lvl="0" indent="-114685" algn="l" defTabSz="3058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2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2988469" y="863998"/>
            <a:ext cx="1584325" cy="3597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Fonction de la personne (suite)</a:t>
            </a:r>
            <a:endParaRPr lang="fr-FR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8343" y="2815385"/>
            <a:ext cx="7573525" cy="7850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4" y="2923958"/>
            <a:ext cx="1379840" cy="551128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59" y="3298518"/>
            <a:ext cx="765141" cy="215937"/>
          </a:xfrm>
          <a:prstGeom prst="rect">
            <a:avLst/>
          </a:prstGeom>
        </p:spPr>
      </p:pic>
      <p:sp>
        <p:nvSpPr>
          <p:cNvPr id="45" name="Espace réservé du texte 17"/>
          <p:cNvSpPr>
            <a:spLocks noGrp="1"/>
          </p:cNvSpPr>
          <p:nvPr>
            <p:ph type="body" sz="quarter" idx="19" hasCustomPrompt="1"/>
          </p:nvPr>
        </p:nvSpPr>
        <p:spPr>
          <a:xfrm>
            <a:off x="1836489" y="2821807"/>
            <a:ext cx="3888284" cy="1781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Merci de confirmer votre présence avant le jour 00 mois 2018</a:t>
            </a:r>
            <a:endParaRPr lang="fr-FR" dirty="0"/>
          </a:p>
        </p:txBody>
      </p:sp>
      <p:sp>
        <p:nvSpPr>
          <p:cNvPr id="46" name="Espace réservé du texte 17"/>
          <p:cNvSpPr>
            <a:spLocks noGrp="1"/>
          </p:cNvSpPr>
          <p:nvPr>
            <p:ph type="body" sz="quarter" idx="20" hasCustomPrompt="1"/>
          </p:nvPr>
        </p:nvSpPr>
        <p:spPr>
          <a:xfrm>
            <a:off x="1836489" y="2999971"/>
            <a:ext cx="3888284" cy="2404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err="1" smtClean="0"/>
              <a:t>Prenom.nom@univ-evry.fr</a:t>
            </a:r>
            <a:endParaRPr lang="fr-FR" dirty="0"/>
          </a:p>
        </p:txBody>
      </p:sp>
      <p:sp>
        <p:nvSpPr>
          <p:cNvPr id="47" name="ZoneTexte 46"/>
          <p:cNvSpPr txBox="1"/>
          <p:nvPr userDrawn="1"/>
        </p:nvSpPr>
        <p:spPr>
          <a:xfrm>
            <a:off x="5084304" y="3081612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www.univ-evry.fr</a:t>
            </a:r>
            <a:endParaRPr lang="fr-FR" sz="11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6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vi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779981">
            <a:off x="5020206" y="-2359152"/>
            <a:ext cx="4050685" cy="7415365"/>
          </a:xfrm>
          <a:prstGeom prst="rect">
            <a:avLst/>
          </a:prstGeom>
        </p:spPr>
      </p:pic>
      <p:sp>
        <p:nvSpPr>
          <p:cNvPr id="43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988469" y="72033"/>
            <a:ext cx="1584325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114685" marR="0" lvl="0" indent="-114685" algn="l" defTabSz="3058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44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2988469" y="288057"/>
            <a:ext cx="1584325" cy="3597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Fonction de la personne (suite)</a:t>
            </a:r>
            <a:endParaRPr lang="fr-FR" dirty="0"/>
          </a:p>
        </p:txBody>
      </p:sp>
      <p:sp>
        <p:nvSpPr>
          <p:cNvPr id="45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1405263" y="1296169"/>
            <a:ext cx="4750737" cy="2875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0" i="0" baseline="0"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Ont le plaisir de vous convier à (à remplir)</a:t>
            </a:r>
            <a:endParaRPr lang="fr-FR" dirty="0"/>
          </a:p>
        </p:txBody>
      </p:sp>
      <p:sp>
        <p:nvSpPr>
          <p:cNvPr id="46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407571" y="1583705"/>
            <a:ext cx="4746121" cy="2875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 baseline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Nom de l’événement organisé</a:t>
            </a:r>
            <a:endParaRPr lang="fr-FR" dirty="0"/>
          </a:p>
        </p:txBody>
      </p:sp>
      <p:sp>
        <p:nvSpPr>
          <p:cNvPr id="47" name="Espace réservé du texte 17"/>
          <p:cNvSpPr>
            <a:spLocks noGrp="1"/>
          </p:cNvSpPr>
          <p:nvPr>
            <p:ph type="body" sz="quarter" idx="15" hasCustomPrompt="1"/>
          </p:nvPr>
        </p:nvSpPr>
        <p:spPr>
          <a:xfrm>
            <a:off x="1836415" y="1891384"/>
            <a:ext cx="2014434" cy="2875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Jour 00 mois </a:t>
            </a: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48" name="Espace réservé du texte 17"/>
          <p:cNvSpPr>
            <a:spLocks noGrp="1"/>
          </p:cNvSpPr>
          <p:nvPr>
            <p:ph type="body" sz="quarter" idx="16" hasCustomPrompt="1"/>
          </p:nvPr>
        </p:nvSpPr>
        <p:spPr>
          <a:xfrm>
            <a:off x="3877905" y="1891384"/>
            <a:ext cx="1414894" cy="2875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Heure</a:t>
            </a:r>
            <a:endParaRPr lang="fr-FR" dirty="0"/>
          </a:p>
        </p:txBody>
      </p:sp>
      <p:sp>
        <p:nvSpPr>
          <p:cNvPr id="49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28900" y="2207337"/>
            <a:ext cx="2303463" cy="2213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 baseline="0"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Lieu ou bâtiment</a:t>
            </a:r>
            <a:endParaRPr lang="fr-FR" dirty="0"/>
          </a:p>
        </p:txBody>
      </p:sp>
      <p:sp>
        <p:nvSpPr>
          <p:cNvPr id="50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2628900" y="2379277"/>
            <a:ext cx="2303463" cy="4290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 i="0" baseline="0"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Adresse</a:t>
            </a:r>
            <a:br>
              <a:rPr lang="fr-FR" dirty="0" smtClean="0"/>
            </a:br>
            <a:r>
              <a:rPr lang="fr-FR" dirty="0" smtClean="0"/>
              <a:t>Code postal Ville</a:t>
            </a:r>
            <a:endParaRPr lang="fr-FR" dirty="0"/>
          </a:p>
        </p:txBody>
      </p:sp>
      <p:sp>
        <p:nvSpPr>
          <p:cNvPr id="51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988469" y="648097"/>
            <a:ext cx="1584325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114685" marR="0" lvl="0" indent="-114685" algn="l" defTabSz="3058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52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2988469" y="863998"/>
            <a:ext cx="1584325" cy="3597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Fonction de la personne (suite)</a:t>
            </a:r>
            <a:endParaRPr lang="fr-FR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8343" y="2815385"/>
            <a:ext cx="7573525" cy="7850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4" y="2923958"/>
            <a:ext cx="1379840" cy="551128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59" y="3298518"/>
            <a:ext cx="765141" cy="215937"/>
          </a:xfrm>
          <a:prstGeom prst="rect">
            <a:avLst/>
          </a:prstGeom>
        </p:spPr>
      </p:pic>
      <p:sp>
        <p:nvSpPr>
          <p:cNvPr id="56" name="Espace réservé du texte 17"/>
          <p:cNvSpPr>
            <a:spLocks noGrp="1"/>
          </p:cNvSpPr>
          <p:nvPr>
            <p:ph type="body" sz="quarter" idx="19" hasCustomPrompt="1"/>
          </p:nvPr>
        </p:nvSpPr>
        <p:spPr>
          <a:xfrm>
            <a:off x="1836489" y="2821807"/>
            <a:ext cx="3888284" cy="1781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smtClean="0"/>
              <a:t>Merci de confirmer votre présence avant le jour 00 mois 2018</a:t>
            </a:r>
            <a:endParaRPr lang="fr-FR" dirty="0"/>
          </a:p>
        </p:txBody>
      </p:sp>
      <p:sp>
        <p:nvSpPr>
          <p:cNvPr id="57" name="Espace réservé du texte 17"/>
          <p:cNvSpPr>
            <a:spLocks noGrp="1"/>
          </p:cNvSpPr>
          <p:nvPr>
            <p:ph type="body" sz="quarter" idx="20" hasCustomPrompt="1"/>
          </p:nvPr>
        </p:nvSpPr>
        <p:spPr>
          <a:xfrm>
            <a:off x="1836489" y="2999971"/>
            <a:ext cx="3888284" cy="2404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52913" indent="0">
              <a:buNone/>
              <a:defRPr/>
            </a:lvl2pPr>
            <a:lvl3pPr marL="305826" indent="0">
              <a:buNone/>
              <a:defRPr/>
            </a:lvl3pPr>
            <a:lvl4pPr marL="458740" indent="0">
              <a:buNone/>
              <a:defRPr/>
            </a:lvl4pPr>
            <a:lvl5pPr marL="611654" indent="0">
              <a:buNone/>
              <a:defRPr/>
            </a:lvl5pPr>
          </a:lstStyle>
          <a:p>
            <a:pPr lvl="0"/>
            <a:r>
              <a:rPr lang="fr-FR" dirty="0" err="1" smtClean="0"/>
              <a:t>Prenom.nom@univ-evry.fr</a:t>
            </a:r>
            <a:endParaRPr lang="fr-FR" dirty="0"/>
          </a:p>
        </p:txBody>
      </p:sp>
      <p:sp>
        <p:nvSpPr>
          <p:cNvPr id="58" name="ZoneTexte 57"/>
          <p:cNvSpPr txBox="1"/>
          <p:nvPr userDrawn="1"/>
        </p:nvSpPr>
        <p:spPr>
          <a:xfrm>
            <a:off x="5084304" y="3081612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www.univ-evry.fr</a:t>
            </a:r>
            <a:endParaRPr lang="fr-FR" sz="11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0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050907" y="0"/>
            <a:ext cx="2510356" cy="38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73"/>
          </a:p>
        </p:txBody>
      </p:sp>
    </p:spTree>
    <p:extLst>
      <p:ext uri="{BB962C8B-B14F-4D97-AF65-F5344CB8AC3E}">
        <p14:creationId xmlns:p14="http://schemas.microsoft.com/office/powerpoint/2010/main" val="58161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txStyles>
    <p:titleStyle>
      <a:lvl1pPr algn="ctr" defTabSz="305827" rtl="0" eaLnBrk="1" latinLnBrk="0" hangingPunct="1">
        <a:spcBef>
          <a:spcPct val="0"/>
        </a:spcBef>
        <a:buNone/>
        <a:defRPr sz="14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685" indent="-114685" algn="l" defTabSz="3058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4" kern="1200">
          <a:solidFill>
            <a:schemeClr val="tx1"/>
          </a:solidFill>
          <a:latin typeface="+mn-lt"/>
          <a:ea typeface="+mn-ea"/>
          <a:cs typeface="+mn-cs"/>
        </a:defRPr>
      </a:lvl1pPr>
      <a:lvl2pPr marL="248484" indent="-95571" algn="l" defTabSz="305827" rtl="0" eaLnBrk="1" latinLnBrk="0" hangingPunct="1">
        <a:spcBef>
          <a:spcPct val="20000"/>
        </a:spcBef>
        <a:buFont typeface="Arial" panose="020B0604020202020204" pitchFamily="34" charset="0"/>
        <a:buChar char="–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382283" indent="-76457" algn="l" defTabSz="305827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35197" indent="-76457" algn="l" defTabSz="305827" rtl="0" eaLnBrk="1" latinLnBrk="0" hangingPunct="1">
        <a:spcBef>
          <a:spcPct val="20000"/>
        </a:spcBef>
        <a:buFont typeface="Arial" panose="020B0604020202020204" pitchFamily="34" charset="0"/>
        <a:buChar char="–"/>
        <a:defRPr sz="654" kern="1200">
          <a:solidFill>
            <a:schemeClr val="tx1"/>
          </a:solidFill>
          <a:latin typeface="+mn-lt"/>
          <a:ea typeface="+mn-ea"/>
          <a:cs typeface="+mn-cs"/>
        </a:defRPr>
      </a:lvl4pPr>
      <a:lvl5pPr marL="688111" indent="-76457" algn="l" defTabSz="305827" rtl="0" eaLnBrk="1" latinLnBrk="0" hangingPunct="1">
        <a:spcBef>
          <a:spcPct val="20000"/>
        </a:spcBef>
        <a:buFont typeface="Arial" panose="020B0604020202020204" pitchFamily="34" charset="0"/>
        <a:buChar char="»"/>
        <a:defRPr sz="654" kern="1200">
          <a:solidFill>
            <a:schemeClr val="tx1"/>
          </a:solidFill>
          <a:latin typeface="+mn-lt"/>
          <a:ea typeface="+mn-ea"/>
          <a:cs typeface="+mn-cs"/>
        </a:defRPr>
      </a:lvl5pPr>
      <a:lvl6pPr marL="841024" indent="-76457" algn="l" defTabSz="305827" rtl="0" eaLnBrk="1" latinLnBrk="0" hangingPunct="1">
        <a:spcBef>
          <a:spcPct val="20000"/>
        </a:spcBef>
        <a:buFont typeface="Arial" panose="020B0604020202020204" pitchFamily="34" charset="0"/>
        <a:buChar char="•"/>
        <a:defRPr sz="654" kern="1200">
          <a:solidFill>
            <a:schemeClr val="tx1"/>
          </a:solidFill>
          <a:latin typeface="+mn-lt"/>
          <a:ea typeface="+mn-ea"/>
          <a:cs typeface="+mn-cs"/>
        </a:defRPr>
      </a:lvl6pPr>
      <a:lvl7pPr marL="993937" indent="-76457" algn="l" defTabSz="305827" rtl="0" eaLnBrk="1" latinLnBrk="0" hangingPunct="1">
        <a:spcBef>
          <a:spcPct val="20000"/>
        </a:spcBef>
        <a:buFont typeface="Arial" panose="020B0604020202020204" pitchFamily="34" charset="0"/>
        <a:buChar char="•"/>
        <a:defRPr sz="654" kern="1200">
          <a:solidFill>
            <a:schemeClr val="tx1"/>
          </a:solidFill>
          <a:latin typeface="+mn-lt"/>
          <a:ea typeface="+mn-ea"/>
          <a:cs typeface="+mn-cs"/>
        </a:defRPr>
      </a:lvl7pPr>
      <a:lvl8pPr marL="1146851" indent="-76457" algn="l" defTabSz="305827" rtl="0" eaLnBrk="1" latinLnBrk="0" hangingPunct="1">
        <a:spcBef>
          <a:spcPct val="20000"/>
        </a:spcBef>
        <a:buFont typeface="Arial" panose="020B0604020202020204" pitchFamily="34" charset="0"/>
        <a:buChar char="•"/>
        <a:defRPr sz="654" kern="1200">
          <a:solidFill>
            <a:schemeClr val="tx1"/>
          </a:solidFill>
          <a:latin typeface="+mn-lt"/>
          <a:ea typeface="+mn-ea"/>
          <a:cs typeface="+mn-cs"/>
        </a:defRPr>
      </a:lvl8pPr>
      <a:lvl9pPr marL="1299764" indent="-76457" algn="l" defTabSz="305827" rtl="0" eaLnBrk="1" latinLnBrk="0" hangingPunct="1">
        <a:spcBef>
          <a:spcPct val="20000"/>
        </a:spcBef>
        <a:buFont typeface="Arial" panose="020B0604020202020204" pitchFamily="34" charset="0"/>
        <a:buChar char="•"/>
        <a:defRPr sz="6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05827" rtl="0" eaLnBrk="1" latinLnBrk="0" hangingPunct="1">
        <a:defRPr sz="618" kern="1200">
          <a:solidFill>
            <a:schemeClr val="tx1"/>
          </a:solidFill>
          <a:latin typeface="+mn-lt"/>
          <a:ea typeface="+mn-ea"/>
          <a:cs typeface="+mn-cs"/>
        </a:defRPr>
      </a:lvl1pPr>
      <a:lvl2pPr marL="152914" algn="l" defTabSz="305827" rtl="0" eaLnBrk="1" latinLnBrk="0" hangingPunct="1">
        <a:defRPr sz="618" kern="1200">
          <a:solidFill>
            <a:schemeClr val="tx1"/>
          </a:solidFill>
          <a:latin typeface="+mn-lt"/>
          <a:ea typeface="+mn-ea"/>
          <a:cs typeface="+mn-cs"/>
        </a:defRPr>
      </a:lvl2pPr>
      <a:lvl3pPr marL="305827" algn="l" defTabSz="305827" rtl="0" eaLnBrk="1" latinLnBrk="0" hangingPunct="1">
        <a:defRPr sz="618" kern="1200">
          <a:solidFill>
            <a:schemeClr val="tx1"/>
          </a:solidFill>
          <a:latin typeface="+mn-lt"/>
          <a:ea typeface="+mn-ea"/>
          <a:cs typeface="+mn-cs"/>
        </a:defRPr>
      </a:lvl3pPr>
      <a:lvl4pPr marL="458740" algn="l" defTabSz="305827" rtl="0" eaLnBrk="1" latinLnBrk="0" hangingPunct="1">
        <a:defRPr sz="618" kern="1200">
          <a:solidFill>
            <a:schemeClr val="tx1"/>
          </a:solidFill>
          <a:latin typeface="+mn-lt"/>
          <a:ea typeface="+mn-ea"/>
          <a:cs typeface="+mn-cs"/>
        </a:defRPr>
      </a:lvl4pPr>
      <a:lvl5pPr marL="611654" algn="l" defTabSz="305827" rtl="0" eaLnBrk="1" latinLnBrk="0" hangingPunct="1">
        <a:defRPr sz="618" kern="1200">
          <a:solidFill>
            <a:schemeClr val="tx1"/>
          </a:solidFill>
          <a:latin typeface="+mn-lt"/>
          <a:ea typeface="+mn-ea"/>
          <a:cs typeface="+mn-cs"/>
        </a:defRPr>
      </a:lvl5pPr>
      <a:lvl6pPr marL="764567" algn="l" defTabSz="305827" rtl="0" eaLnBrk="1" latinLnBrk="0" hangingPunct="1">
        <a:defRPr sz="618" kern="1200">
          <a:solidFill>
            <a:schemeClr val="tx1"/>
          </a:solidFill>
          <a:latin typeface="+mn-lt"/>
          <a:ea typeface="+mn-ea"/>
          <a:cs typeface="+mn-cs"/>
        </a:defRPr>
      </a:lvl6pPr>
      <a:lvl7pPr marL="917481" algn="l" defTabSz="305827" rtl="0" eaLnBrk="1" latinLnBrk="0" hangingPunct="1">
        <a:defRPr sz="618" kern="1200">
          <a:solidFill>
            <a:schemeClr val="tx1"/>
          </a:solidFill>
          <a:latin typeface="+mn-lt"/>
          <a:ea typeface="+mn-ea"/>
          <a:cs typeface="+mn-cs"/>
        </a:defRPr>
      </a:lvl7pPr>
      <a:lvl8pPr marL="1070394" algn="l" defTabSz="305827" rtl="0" eaLnBrk="1" latinLnBrk="0" hangingPunct="1">
        <a:defRPr sz="618" kern="1200">
          <a:solidFill>
            <a:schemeClr val="tx1"/>
          </a:solidFill>
          <a:latin typeface="+mn-lt"/>
          <a:ea typeface="+mn-ea"/>
          <a:cs typeface="+mn-cs"/>
        </a:defRPr>
      </a:lvl8pPr>
      <a:lvl9pPr marL="1223308" algn="l" defTabSz="305827" rtl="0" eaLnBrk="1" latinLnBrk="0" hangingPunct="1">
        <a:defRPr sz="6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4294967295"/>
          </p:nvPr>
        </p:nvSpPr>
        <p:spPr>
          <a:xfrm>
            <a:off x="0" y="-2777"/>
            <a:ext cx="2055813" cy="2814638"/>
          </a:xfrm>
          <a:prstGeom prst="rect">
            <a:avLst/>
          </a:prstGeom>
        </p:spPr>
      </p:sp>
      <p:sp>
        <p:nvSpPr>
          <p:cNvPr id="14" name="Espace réservé du texte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96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270254" y="72033"/>
            <a:ext cx="1584325" cy="2159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2270254" y="288057"/>
            <a:ext cx="1584325" cy="35974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2270254" y="1296169"/>
            <a:ext cx="4894753" cy="28753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2273472" y="1583705"/>
            <a:ext cx="4891535" cy="28753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2270253" y="1891384"/>
            <a:ext cx="1798409" cy="28753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4068662" y="1891384"/>
            <a:ext cx="1124083" cy="28753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2270254" y="2207337"/>
            <a:ext cx="2303463" cy="2213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4294967295"/>
          </p:nvPr>
        </p:nvSpPr>
        <p:spPr>
          <a:xfrm>
            <a:off x="2270253" y="2379277"/>
            <a:ext cx="2303463" cy="42906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4294967295"/>
          </p:nvPr>
        </p:nvSpPr>
        <p:spPr>
          <a:xfrm>
            <a:off x="2268463" y="648097"/>
            <a:ext cx="1584325" cy="2159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4294967295"/>
          </p:nvPr>
        </p:nvSpPr>
        <p:spPr>
          <a:xfrm>
            <a:off x="2268463" y="863998"/>
            <a:ext cx="1584325" cy="35974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4294967295"/>
          </p:nvPr>
        </p:nvSpPr>
        <p:spPr>
          <a:xfrm>
            <a:off x="0" y="-2777"/>
            <a:ext cx="2055813" cy="2814638"/>
          </a:xfrm>
          <a:prstGeom prst="rect">
            <a:avLst/>
          </a:prstGeom>
        </p:spPr>
      </p:sp>
      <p:sp>
        <p:nvSpPr>
          <p:cNvPr id="14" name="Espace réservé du texte 13"/>
          <p:cNvSpPr>
            <a:spLocks noGrp="1"/>
          </p:cNvSpPr>
          <p:nvPr>
            <p:ph type="body" sz="quarter" idx="4294967295"/>
          </p:nvPr>
        </p:nvSpPr>
        <p:spPr>
          <a:xfrm>
            <a:off x="2274647" y="2918205"/>
            <a:ext cx="3888284" cy="24041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4294967295"/>
          </p:nvPr>
        </p:nvSpPr>
        <p:spPr>
          <a:xfrm>
            <a:off x="2274647" y="3134229"/>
            <a:ext cx="3888284" cy="24041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920125"/>
      </p:ext>
    </p:extLst>
  </p:cSld>
  <p:clrMapOvr>
    <a:masterClrMapping/>
  </p:clrMapOvr>
</p:sld>
</file>

<file path=ppt/theme/theme1.xml><?xml version="1.0" encoding="utf-8"?>
<a:theme xmlns:a="http://schemas.openxmlformats.org/drawingml/2006/main" name="Thème-ueve">
  <a:themeElements>
    <a:clrScheme name="Personnalisé 1">
      <a:dk1>
        <a:sysClr val="windowText" lastClr="000000"/>
      </a:dk1>
      <a:lt1>
        <a:sysClr val="window" lastClr="FFFFFF"/>
      </a:lt1>
      <a:dk2>
        <a:srgbClr val="006195"/>
      </a:dk2>
      <a:lt2>
        <a:srgbClr val="EF7D00"/>
      </a:lt2>
      <a:accent1>
        <a:srgbClr val="FDC600"/>
      </a:accent1>
      <a:accent2>
        <a:srgbClr val="ED6A5B"/>
      </a:accent2>
      <a:accent3>
        <a:srgbClr val="7C6EB0"/>
      </a:accent3>
      <a:accent4>
        <a:srgbClr val="54C0D3"/>
      </a:accent4>
      <a:accent5>
        <a:srgbClr val="43AE5C"/>
      </a:accent5>
      <a:accent6>
        <a:srgbClr val="69043B"/>
      </a:accent6>
      <a:hlink>
        <a:srgbClr val="006195"/>
      </a:hlink>
      <a:folHlink>
        <a:srgbClr val="00B0F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̀me-ueve" id="{E6E1631B-7899-C743-8CE2-290294D5C685}" vid="{00DC9ED6-304D-7544-8D12-3F46427E48A5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Thème-ueve</Template>
  <TotalTime>8813</TotalTime>
  <Words>0</Words>
  <Application>Microsoft Macintosh PowerPoint</Application>
  <PresentationFormat>Personnalisé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Calibri</vt:lpstr>
      <vt:lpstr>Verdana</vt:lpstr>
      <vt:lpstr>Arial</vt:lpstr>
      <vt:lpstr>Thème-ueve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AE. ESCANDE</dc:creator>
  <cp:lastModifiedBy>Utilisateur de Microsoft Office</cp:lastModifiedBy>
  <cp:revision>53</cp:revision>
  <cp:lastPrinted>2018-03-14T10:03:07Z</cp:lastPrinted>
  <dcterms:created xsi:type="dcterms:W3CDTF">2016-02-09T10:25:13Z</dcterms:created>
  <dcterms:modified xsi:type="dcterms:W3CDTF">2019-03-05T09:45:14Z</dcterms:modified>
</cp:coreProperties>
</file>